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41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38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0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96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457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3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20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51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6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781D276-9B25-4A62-BCAD-40548B05387B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21568FE-459B-4772-BDF3-F926D8292AD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0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743FA-3A96-9EB7-CFA4-2416DCB0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84" y="1661076"/>
            <a:ext cx="9720072" cy="3535847"/>
          </a:xfrm>
        </p:spPr>
        <p:txBody>
          <a:bodyPr>
            <a:noAutofit/>
          </a:bodyPr>
          <a:lstStyle/>
          <a:p>
            <a:pPr algn="ctr"/>
            <a:r>
              <a:rPr lang="fr-FR" sz="7200" dirty="0" err="1">
                <a:solidFill>
                  <a:srgbClr val="C00000"/>
                </a:solidFill>
              </a:rPr>
              <a:t>Assemblee</a:t>
            </a:r>
            <a:r>
              <a:rPr lang="fr-FR" sz="7200" dirty="0">
                <a:solidFill>
                  <a:srgbClr val="C00000"/>
                </a:solidFill>
              </a:rPr>
              <a:t> </a:t>
            </a:r>
            <a:r>
              <a:rPr lang="fr-FR" sz="7200" dirty="0" err="1">
                <a:solidFill>
                  <a:srgbClr val="C00000"/>
                </a:solidFill>
              </a:rPr>
              <a:t>generale</a:t>
            </a:r>
            <a:r>
              <a:rPr lang="fr-FR" sz="7200" dirty="0">
                <a:solidFill>
                  <a:srgbClr val="C00000"/>
                </a:solidFill>
              </a:rPr>
              <a:t> </a:t>
            </a:r>
            <a:br>
              <a:rPr lang="fr-FR" sz="7200" dirty="0">
                <a:solidFill>
                  <a:srgbClr val="C00000"/>
                </a:solidFill>
              </a:rPr>
            </a:br>
            <a:r>
              <a:rPr lang="fr-FR" sz="7200" dirty="0">
                <a:solidFill>
                  <a:srgbClr val="C00000"/>
                </a:solidFill>
              </a:rPr>
              <a:t>dden </a:t>
            </a:r>
            <a:r>
              <a:rPr lang="fr-FR" sz="7200" dirty="0" err="1">
                <a:solidFill>
                  <a:srgbClr val="C00000"/>
                </a:solidFill>
              </a:rPr>
              <a:t>ud</a:t>
            </a:r>
            <a:r>
              <a:rPr lang="fr-FR" sz="7200" dirty="0">
                <a:solidFill>
                  <a:srgbClr val="C00000"/>
                </a:solidFill>
              </a:rPr>
              <a:t> 06</a:t>
            </a:r>
            <a:br>
              <a:rPr lang="fr-FR" sz="7200" dirty="0">
                <a:solidFill>
                  <a:srgbClr val="C00000"/>
                </a:solidFill>
              </a:rPr>
            </a:br>
            <a:r>
              <a:rPr lang="fr-FR" sz="7200" dirty="0">
                <a:solidFill>
                  <a:srgbClr val="C00000"/>
                </a:solidFill>
              </a:rPr>
              <a:t>2023 03 25</a:t>
            </a:r>
            <a:br>
              <a:rPr lang="fr-FR" sz="7200" dirty="0">
                <a:solidFill>
                  <a:srgbClr val="C00000"/>
                </a:solidFill>
              </a:rPr>
            </a:br>
            <a:r>
              <a:rPr lang="fr-FR" sz="7200" dirty="0" err="1">
                <a:solidFill>
                  <a:srgbClr val="C00000"/>
                </a:solidFill>
              </a:rPr>
              <a:t>castagniers</a:t>
            </a:r>
            <a:endParaRPr lang="fr-FR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77B597-791A-25FA-AEEC-17CE8E68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2DC624-BBB0-E8A3-7837-A2EEEFC3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36D103-D588-A08D-A7EA-6EA04542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56"/>
            <a:ext cx="12192000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240C57-0332-6F80-BC2A-3212BD06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88"/>
            <a:ext cx="12192000" cy="66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DA9B2F-6BBF-D014-DCDC-32609662A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96"/>
            <a:ext cx="12192000" cy="63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1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08C633-66A0-B324-C732-CE854340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32"/>
            <a:ext cx="12192000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3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7CED77-11AD-2915-A8E4-52ACF5DB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" y="0"/>
            <a:ext cx="1182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1F20B3-D4F9-6ED7-C12A-6A1246671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FA2008-9192-78F9-E629-6C3B96009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E8D933-4A4D-5163-0D9A-C01BE7B0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5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36187C7-B85F-3616-530A-AC5BF791D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0C39FD-BE96-EA5F-966C-64B9B40E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522A77-1996-0358-A3C9-435D8B6E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5CFF97-20F0-FBFF-7D1A-213E85D9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019910-2C33-8961-194C-B65EBACC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798335D-CE52-3FDA-DD2A-F1BCCD59EF46}"/>
              </a:ext>
            </a:extLst>
          </p:cNvPr>
          <p:cNvSpPr txBox="1"/>
          <p:nvPr/>
        </p:nvSpPr>
        <p:spPr>
          <a:xfrm rot="20486974">
            <a:off x="2328848" y="1659467"/>
            <a:ext cx="7075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MERCI DE VOTRE ATTENTION,</a:t>
            </a:r>
          </a:p>
          <a:p>
            <a:pPr algn="ctr"/>
            <a:endParaRPr lang="fr-FR" sz="4000" b="1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algn="ctr"/>
            <a:r>
              <a:rPr lang="fr-FR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A L’ANNÉE PROCHAINE …</a:t>
            </a:r>
          </a:p>
        </p:txBody>
      </p:sp>
    </p:spTree>
    <p:extLst>
      <p:ext uri="{BB962C8B-B14F-4D97-AF65-F5344CB8AC3E}">
        <p14:creationId xmlns:p14="http://schemas.microsoft.com/office/powerpoint/2010/main" val="100553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7BDA0D-7335-2C33-AD9E-BA1D3F510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D2DA34-9382-4025-47DC-FDD7C1E9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A5B787-2AE4-6C37-EDDD-0AE7FED3A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4D1331-0D96-DE73-A3E4-8250D8DB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E77097-968A-721F-8B48-6CCB57B34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BEA518-32AA-CDE4-CF41-8131CD2E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A30D70-E0BF-C500-B90C-6645E86D3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Intégral</Template>
  <TotalTime>0</TotalTime>
  <Words>21</Words>
  <Application>Microsoft Office PowerPoint</Application>
  <PresentationFormat>Grand écran</PresentationFormat>
  <Paragraphs>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Algerian</vt:lpstr>
      <vt:lpstr>Tw Cen MT</vt:lpstr>
      <vt:lpstr>Tw Cen MT Condensed</vt:lpstr>
      <vt:lpstr>Wingdings 3</vt:lpstr>
      <vt:lpstr>Intégral</vt:lpstr>
      <vt:lpstr>Assemblee generale  dden ud 06 2023 03 25 castagniers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Claude</cp:lastModifiedBy>
  <cp:revision>2</cp:revision>
  <dcterms:created xsi:type="dcterms:W3CDTF">2023-04-20T20:39:37Z</dcterms:created>
  <dcterms:modified xsi:type="dcterms:W3CDTF">2023-04-20T21:08:16Z</dcterms:modified>
</cp:coreProperties>
</file>